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7" r:id="rId2"/>
    <p:sldId id="259" r:id="rId3"/>
    <p:sldId id="260" r:id="rId4"/>
    <p:sldId id="261" r:id="rId5"/>
    <p:sldId id="258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6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06F685-CE0B-4045-BC46-A8D9B63D9F0B}" type="datetimeFigureOut">
              <a:rPr lang="ko-KR" altLang="en-US" smtClean="0"/>
              <a:t>2021-09-07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B2B292-675A-4D22-9167-D241A192032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860674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59C049-EDD0-4B4F-9EA3-B21328A470A1}" type="slidenum">
              <a:rPr lang="ko-KR" altLang="en-US" smtClean="0"/>
              <a:pPr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658237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59C049-EDD0-4B4F-9EA3-B21328A470A1}" type="slidenum">
              <a:rPr lang="ko-KR" altLang="en-US" smtClean="0"/>
              <a:pPr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233518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59C049-EDD0-4B4F-9EA3-B21328A470A1}" type="slidenum">
              <a:rPr lang="ko-KR" altLang="en-US" smtClean="0"/>
              <a:pPr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408586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59C049-EDD0-4B4F-9EA3-B21328A470A1}" type="slidenum">
              <a:rPr lang="ko-KR" altLang="en-US" smtClean="0"/>
              <a:pPr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887572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59C049-EDD0-4B4F-9EA3-B21328A470A1}" type="slidenum">
              <a:rPr lang="ko-KR" altLang="en-US" smtClean="0"/>
              <a:pPr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972682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59C049-EDD0-4B4F-9EA3-B21328A470A1}" type="slidenum">
              <a:rPr lang="ko-KR" altLang="en-US" smtClean="0"/>
              <a:pPr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281296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59C049-EDD0-4B4F-9EA3-B21328A470A1}" type="slidenum">
              <a:rPr lang="ko-KR" altLang="en-US" smtClean="0"/>
              <a:pPr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726780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59C049-EDD0-4B4F-9EA3-B21328A470A1}" type="slidenum">
              <a:rPr lang="ko-KR" altLang="en-US" smtClean="0"/>
              <a:pPr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699530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4D34C-DB53-47C9-BF00-9DFF0FA24282}" type="datetimeFigureOut">
              <a:rPr lang="ko-KR" altLang="en-US" smtClean="0"/>
              <a:t>2021-09-07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8A9E9-EE50-4619-9E43-1557AB335BE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42711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4D34C-DB53-47C9-BF00-9DFF0FA24282}" type="datetimeFigureOut">
              <a:rPr lang="ko-KR" altLang="en-US" smtClean="0"/>
              <a:t>2021-09-07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8A9E9-EE50-4619-9E43-1557AB335BE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55439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4D34C-DB53-47C9-BF00-9DFF0FA24282}" type="datetimeFigureOut">
              <a:rPr lang="ko-KR" altLang="en-US" smtClean="0"/>
              <a:t>2021-09-07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8A9E9-EE50-4619-9E43-1557AB335BE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58892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31CC18E-75FC-4011-AA92-E38CDAF7B616}"/>
              </a:ext>
            </a:extLst>
          </p:cNvPr>
          <p:cNvSpPr txBox="1"/>
          <p:nvPr userDrawn="1"/>
        </p:nvSpPr>
        <p:spPr>
          <a:xfrm>
            <a:off x="0" y="6581126"/>
            <a:ext cx="3792828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defTabSz="371475">
              <a:lnSpc>
                <a:spcPct val="150000"/>
              </a:lnSpc>
            </a:pPr>
            <a:r>
              <a:rPr lang="en-US" altLang="ko-KR" sz="8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맑은 고딕" panose="020B0503020000020004" pitchFamily="50" charset="-127"/>
              </a:rPr>
              <a:t>Copyright © 2020 TELSTAR-HOMMEL Corporation. All Right Reserved.</a:t>
            </a:r>
            <a:endParaRPr lang="ko-KR" altLang="en-US" sz="800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  <a:ea typeface="맑은 고딕" panose="020B0503020000020004" pitchFamily="50" charset="-127"/>
            </a:endParaRPr>
          </a:p>
        </p:txBody>
      </p:sp>
      <p:sp>
        <p:nvSpPr>
          <p:cNvPr id="9" name="직사각형 8"/>
          <p:cNvSpPr/>
          <p:nvPr userDrawn="1"/>
        </p:nvSpPr>
        <p:spPr>
          <a:xfrm>
            <a:off x="469628" y="1"/>
            <a:ext cx="77081" cy="876851"/>
          </a:xfrm>
          <a:prstGeom prst="rect">
            <a:avLst/>
          </a:prstGeom>
          <a:gradFill flip="none" rotWithShape="1">
            <a:gsLst>
              <a:gs pos="100000">
                <a:schemeClr val="accent5">
                  <a:lumMod val="50000"/>
                </a:schemeClr>
              </a:gs>
              <a:gs pos="76000">
                <a:srgbClr val="0070C0"/>
              </a:gs>
              <a:gs pos="0">
                <a:srgbClr val="002060"/>
              </a:gs>
            </a:gsLst>
            <a:lin ang="162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/>
          <p:cNvSpPr/>
          <p:nvPr userDrawn="1"/>
        </p:nvSpPr>
        <p:spPr>
          <a:xfrm>
            <a:off x="272390" y="1"/>
            <a:ext cx="167106" cy="876851"/>
          </a:xfrm>
          <a:prstGeom prst="rect">
            <a:avLst/>
          </a:prstGeom>
          <a:gradFill flip="none" rotWithShape="1">
            <a:gsLst>
              <a:gs pos="100000">
                <a:schemeClr val="bg1">
                  <a:lumMod val="75000"/>
                </a:schemeClr>
              </a:gs>
              <a:gs pos="66000">
                <a:schemeClr val="bg1">
                  <a:lumMod val="95000"/>
                </a:schemeClr>
              </a:gs>
              <a:gs pos="0">
                <a:schemeClr val="bg1">
                  <a:lumMod val="7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59852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4D34C-DB53-47C9-BF00-9DFF0FA24282}" type="datetimeFigureOut">
              <a:rPr lang="ko-KR" altLang="en-US" smtClean="0"/>
              <a:t>2021-09-07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8A9E9-EE50-4619-9E43-1557AB335BE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766404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4D34C-DB53-47C9-BF00-9DFF0FA24282}" type="datetimeFigureOut">
              <a:rPr lang="ko-KR" altLang="en-US" smtClean="0"/>
              <a:t>2021-09-07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8A9E9-EE50-4619-9E43-1557AB335BE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612549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4D34C-DB53-47C9-BF00-9DFF0FA24282}" type="datetimeFigureOut">
              <a:rPr lang="ko-KR" altLang="en-US" smtClean="0"/>
              <a:t>2021-09-07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8A9E9-EE50-4619-9E43-1557AB335BE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16710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4D34C-DB53-47C9-BF00-9DFF0FA24282}" type="datetimeFigureOut">
              <a:rPr lang="ko-KR" altLang="en-US" smtClean="0"/>
              <a:t>2021-09-07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8A9E9-EE50-4619-9E43-1557AB335BE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77600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4D34C-DB53-47C9-BF00-9DFF0FA24282}" type="datetimeFigureOut">
              <a:rPr lang="ko-KR" altLang="en-US" smtClean="0"/>
              <a:t>2021-09-07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8A9E9-EE50-4619-9E43-1557AB335BE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081580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4D34C-DB53-47C9-BF00-9DFF0FA24282}" type="datetimeFigureOut">
              <a:rPr lang="ko-KR" altLang="en-US" smtClean="0"/>
              <a:t>2021-09-07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8A9E9-EE50-4619-9E43-1557AB335BE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04195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4D34C-DB53-47C9-BF00-9DFF0FA24282}" type="datetimeFigureOut">
              <a:rPr lang="ko-KR" altLang="en-US" smtClean="0"/>
              <a:t>2021-09-07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8A9E9-EE50-4619-9E43-1557AB335BE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736351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4D34C-DB53-47C9-BF00-9DFF0FA24282}" type="datetimeFigureOut">
              <a:rPr lang="ko-KR" altLang="en-US" smtClean="0"/>
              <a:t>2021-09-07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8A9E9-EE50-4619-9E43-1557AB335BE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012670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E4D34C-DB53-47C9-BF00-9DFF0FA24282}" type="datetimeFigureOut">
              <a:rPr lang="ko-KR" altLang="en-US" smtClean="0"/>
              <a:t>2021-09-07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88A9E9-EE50-4619-9E43-1557AB335BE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09078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B29FC32-AFE7-4AB6-B742-7E9F134F54D5}"/>
              </a:ext>
            </a:extLst>
          </p:cNvPr>
          <p:cNvSpPr txBox="1"/>
          <p:nvPr/>
        </p:nvSpPr>
        <p:spPr>
          <a:xfrm>
            <a:off x="671417" y="241071"/>
            <a:ext cx="8299468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ko-KR" altLang="en-US" sz="2000" b="1" dirty="0" smtClean="0">
                <a:gradFill flip="none" rotWithShape="1">
                  <a:gsLst>
                    <a:gs pos="0">
                      <a:srgbClr val="002060"/>
                    </a:gs>
                    <a:gs pos="100000">
                      <a:srgbClr val="034EA2"/>
                    </a:gs>
                    <a:gs pos="72000">
                      <a:srgbClr val="0070C0"/>
                    </a:gs>
                  </a:gsLst>
                  <a:lin ang="2700000" scaled="1"/>
                  <a:tileRect/>
                </a:gradFill>
                <a:latin typeface="+mn-ea"/>
              </a:rPr>
              <a:t>화면 예시 </a:t>
            </a:r>
            <a:r>
              <a:rPr lang="en-US" altLang="ko-KR" sz="2000" b="1" dirty="0" smtClean="0">
                <a:gradFill flip="none" rotWithShape="1">
                  <a:gsLst>
                    <a:gs pos="0">
                      <a:srgbClr val="002060"/>
                    </a:gs>
                    <a:gs pos="100000">
                      <a:srgbClr val="034EA2"/>
                    </a:gs>
                    <a:gs pos="72000">
                      <a:srgbClr val="0070C0"/>
                    </a:gs>
                  </a:gsLst>
                  <a:lin ang="2700000" scaled="1"/>
                  <a:tileRect/>
                </a:gradFill>
                <a:latin typeface="+mn-ea"/>
              </a:rPr>
              <a:t>1</a:t>
            </a:r>
            <a:endParaRPr lang="ko-KR" altLang="en-US" sz="2000" b="1" dirty="0">
              <a:gradFill flip="none" rotWithShape="1">
                <a:gsLst>
                  <a:gs pos="0">
                    <a:srgbClr val="002060"/>
                  </a:gs>
                  <a:gs pos="100000">
                    <a:srgbClr val="034EA2"/>
                  </a:gs>
                  <a:gs pos="72000">
                    <a:srgbClr val="0070C0"/>
                  </a:gs>
                </a:gsLst>
                <a:lin ang="2700000" scaled="1"/>
                <a:tileRect/>
              </a:gradFill>
              <a:latin typeface="+mn-ea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410" y="1025305"/>
            <a:ext cx="9258677" cy="5208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089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B29FC32-AFE7-4AB6-B742-7E9F134F54D5}"/>
              </a:ext>
            </a:extLst>
          </p:cNvPr>
          <p:cNvSpPr txBox="1"/>
          <p:nvPr/>
        </p:nvSpPr>
        <p:spPr>
          <a:xfrm>
            <a:off x="671417" y="241071"/>
            <a:ext cx="8299468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ko-KR" altLang="en-US" sz="2000" b="1" dirty="0" smtClean="0">
                <a:gradFill flip="none" rotWithShape="1">
                  <a:gsLst>
                    <a:gs pos="0">
                      <a:srgbClr val="002060"/>
                    </a:gs>
                    <a:gs pos="100000">
                      <a:srgbClr val="034EA2"/>
                    </a:gs>
                    <a:gs pos="72000">
                      <a:srgbClr val="0070C0"/>
                    </a:gs>
                  </a:gsLst>
                  <a:lin ang="2700000" scaled="1"/>
                  <a:tileRect/>
                </a:gradFill>
                <a:latin typeface="+mn-ea"/>
              </a:rPr>
              <a:t>화면 예시 </a:t>
            </a:r>
            <a:r>
              <a:rPr lang="en-US" altLang="ko-KR" sz="2000" b="1" dirty="0" smtClean="0">
                <a:gradFill flip="none" rotWithShape="1">
                  <a:gsLst>
                    <a:gs pos="0">
                      <a:srgbClr val="002060"/>
                    </a:gs>
                    <a:gs pos="100000">
                      <a:srgbClr val="034EA2"/>
                    </a:gs>
                    <a:gs pos="72000">
                      <a:srgbClr val="0070C0"/>
                    </a:gs>
                  </a:gsLst>
                  <a:lin ang="2700000" scaled="1"/>
                  <a:tileRect/>
                </a:gradFill>
                <a:latin typeface="+mn-ea"/>
              </a:rPr>
              <a:t>2</a:t>
            </a:r>
            <a:endParaRPr lang="ko-KR" altLang="en-US" sz="2000" b="1" dirty="0">
              <a:gradFill flip="none" rotWithShape="1">
                <a:gsLst>
                  <a:gs pos="0">
                    <a:srgbClr val="002060"/>
                  </a:gs>
                  <a:gs pos="100000">
                    <a:srgbClr val="034EA2"/>
                  </a:gs>
                  <a:gs pos="72000">
                    <a:srgbClr val="0070C0"/>
                  </a:gs>
                </a:gsLst>
                <a:lin ang="2700000" scaled="1"/>
                <a:tileRect/>
              </a:gradFill>
              <a:latin typeface="+mn-ea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7196" y="1002105"/>
            <a:ext cx="9412586" cy="5294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0410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B29FC32-AFE7-4AB6-B742-7E9F134F54D5}"/>
              </a:ext>
            </a:extLst>
          </p:cNvPr>
          <p:cNvSpPr txBox="1"/>
          <p:nvPr/>
        </p:nvSpPr>
        <p:spPr>
          <a:xfrm>
            <a:off x="671417" y="241071"/>
            <a:ext cx="8299468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ko-KR" altLang="en-US" sz="2000" b="1" dirty="0" smtClean="0">
                <a:gradFill flip="none" rotWithShape="1">
                  <a:gsLst>
                    <a:gs pos="0">
                      <a:srgbClr val="002060"/>
                    </a:gs>
                    <a:gs pos="100000">
                      <a:srgbClr val="034EA2"/>
                    </a:gs>
                    <a:gs pos="72000">
                      <a:srgbClr val="0070C0"/>
                    </a:gs>
                  </a:gsLst>
                  <a:lin ang="2700000" scaled="1"/>
                  <a:tileRect/>
                </a:gradFill>
                <a:latin typeface="+mn-ea"/>
              </a:rPr>
              <a:t>화면 예시 </a:t>
            </a:r>
            <a:r>
              <a:rPr lang="en-US" altLang="ko-KR" sz="2000" b="1" dirty="0" smtClean="0">
                <a:gradFill flip="none" rotWithShape="1">
                  <a:gsLst>
                    <a:gs pos="0">
                      <a:srgbClr val="002060"/>
                    </a:gs>
                    <a:gs pos="100000">
                      <a:srgbClr val="034EA2"/>
                    </a:gs>
                    <a:gs pos="72000">
                      <a:srgbClr val="0070C0"/>
                    </a:gs>
                  </a:gsLst>
                  <a:lin ang="2700000" scaled="1"/>
                  <a:tileRect/>
                </a:gradFill>
                <a:latin typeface="+mn-ea"/>
              </a:rPr>
              <a:t>3</a:t>
            </a:r>
            <a:endParaRPr lang="ko-KR" altLang="en-US" sz="2000" b="1" dirty="0">
              <a:gradFill flip="none" rotWithShape="1">
                <a:gsLst>
                  <a:gs pos="0">
                    <a:srgbClr val="002060"/>
                  </a:gs>
                  <a:gs pos="100000">
                    <a:srgbClr val="034EA2"/>
                  </a:gs>
                  <a:gs pos="72000">
                    <a:srgbClr val="0070C0"/>
                  </a:gs>
                </a:gsLst>
                <a:lin ang="2700000" scaled="1"/>
                <a:tileRect/>
              </a:gradFill>
              <a:latin typeface="+mn-ea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5303" y="992486"/>
            <a:ext cx="9349212" cy="5258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9750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B29FC32-AFE7-4AB6-B742-7E9F134F54D5}"/>
              </a:ext>
            </a:extLst>
          </p:cNvPr>
          <p:cNvSpPr txBox="1"/>
          <p:nvPr/>
        </p:nvSpPr>
        <p:spPr>
          <a:xfrm>
            <a:off x="671417" y="241071"/>
            <a:ext cx="8299468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ko-KR" altLang="en-US" sz="2000" b="1" dirty="0" smtClean="0">
                <a:gradFill flip="none" rotWithShape="1">
                  <a:gsLst>
                    <a:gs pos="0">
                      <a:srgbClr val="002060"/>
                    </a:gs>
                    <a:gs pos="100000">
                      <a:srgbClr val="034EA2"/>
                    </a:gs>
                    <a:gs pos="72000">
                      <a:srgbClr val="0070C0"/>
                    </a:gs>
                  </a:gsLst>
                  <a:lin ang="2700000" scaled="1"/>
                  <a:tileRect/>
                </a:gradFill>
                <a:latin typeface="+mn-ea"/>
              </a:rPr>
              <a:t>화면 예시 </a:t>
            </a:r>
            <a:r>
              <a:rPr lang="en-US" altLang="ko-KR" sz="2000" b="1" dirty="0" smtClean="0">
                <a:gradFill flip="none" rotWithShape="1">
                  <a:gsLst>
                    <a:gs pos="0">
                      <a:srgbClr val="002060"/>
                    </a:gs>
                    <a:gs pos="100000">
                      <a:srgbClr val="034EA2"/>
                    </a:gs>
                    <a:gs pos="72000">
                      <a:srgbClr val="0070C0"/>
                    </a:gs>
                  </a:gsLst>
                  <a:lin ang="2700000" scaled="1"/>
                  <a:tileRect/>
                </a:gradFill>
                <a:latin typeface="+mn-ea"/>
              </a:rPr>
              <a:t>4</a:t>
            </a:r>
            <a:endParaRPr lang="ko-KR" altLang="en-US" sz="2000" b="1" dirty="0">
              <a:gradFill flip="none" rotWithShape="1">
                <a:gsLst>
                  <a:gs pos="0">
                    <a:srgbClr val="002060"/>
                  </a:gs>
                  <a:gs pos="100000">
                    <a:srgbClr val="034EA2"/>
                  </a:gs>
                  <a:gs pos="72000">
                    <a:srgbClr val="0070C0"/>
                  </a:gs>
                </a:gsLst>
                <a:lin ang="2700000" scaled="1"/>
                <a:tileRect/>
              </a:gradFill>
              <a:latin typeface="+mn-ea"/>
            </a:endParaRPr>
          </a:p>
        </p:txBody>
      </p:sp>
      <p:pic>
        <p:nvPicPr>
          <p:cNvPr id="1026" name="Picture 2" descr="해솔정보시스템(주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8863" y="1075098"/>
            <a:ext cx="9232868" cy="5129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86975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B29FC32-AFE7-4AB6-B742-7E9F134F54D5}"/>
              </a:ext>
            </a:extLst>
          </p:cNvPr>
          <p:cNvSpPr txBox="1"/>
          <p:nvPr/>
        </p:nvSpPr>
        <p:spPr>
          <a:xfrm>
            <a:off x="671417" y="241071"/>
            <a:ext cx="8299468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ko-KR" altLang="en-US" sz="2000" b="1" dirty="0" smtClean="0">
                <a:gradFill flip="none" rotWithShape="1">
                  <a:gsLst>
                    <a:gs pos="0">
                      <a:srgbClr val="002060"/>
                    </a:gs>
                    <a:gs pos="100000">
                      <a:srgbClr val="034EA2"/>
                    </a:gs>
                    <a:gs pos="72000">
                      <a:srgbClr val="0070C0"/>
                    </a:gs>
                  </a:gsLst>
                  <a:lin ang="2700000" scaled="1"/>
                  <a:tileRect/>
                </a:gradFill>
                <a:latin typeface="+mn-ea"/>
              </a:rPr>
              <a:t>화면 예시 </a:t>
            </a:r>
            <a:r>
              <a:rPr lang="en-US" altLang="ko-KR" sz="2000" b="1" dirty="0" smtClean="0">
                <a:gradFill flip="none" rotWithShape="1">
                  <a:gsLst>
                    <a:gs pos="0">
                      <a:srgbClr val="002060"/>
                    </a:gs>
                    <a:gs pos="100000">
                      <a:srgbClr val="034EA2"/>
                    </a:gs>
                    <a:gs pos="72000">
                      <a:srgbClr val="0070C0"/>
                    </a:gs>
                  </a:gsLst>
                  <a:lin ang="2700000" scaled="1"/>
                  <a:tileRect/>
                </a:gradFill>
                <a:latin typeface="+mn-ea"/>
              </a:rPr>
              <a:t>5</a:t>
            </a:r>
            <a:endParaRPr lang="ko-KR" altLang="en-US" sz="2000" b="1" dirty="0">
              <a:gradFill flip="none" rotWithShape="1">
                <a:gsLst>
                  <a:gs pos="0">
                    <a:srgbClr val="002060"/>
                  </a:gs>
                  <a:gs pos="100000">
                    <a:srgbClr val="034EA2"/>
                  </a:gs>
                  <a:gs pos="72000">
                    <a:srgbClr val="0070C0"/>
                  </a:gs>
                </a:gsLst>
                <a:lin ang="2700000" scaled="1"/>
                <a:tileRect/>
              </a:gradFill>
              <a:latin typeface="+mn-ea"/>
            </a:endParaRPr>
          </a:p>
        </p:txBody>
      </p:sp>
      <p:pic>
        <p:nvPicPr>
          <p:cNvPr id="2050" name="Picture 2" descr="POP 공장 모니터링 / POP /MES / 현장모니터링 / 실시간 모니터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9807" y="1074360"/>
            <a:ext cx="9269083" cy="5239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25830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B29FC32-AFE7-4AB6-B742-7E9F134F54D5}"/>
              </a:ext>
            </a:extLst>
          </p:cNvPr>
          <p:cNvSpPr txBox="1"/>
          <p:nvPr/>
        </p:nvSpPr>
        <p:spPr>
          <a:xfrm>
            <a:off x="671417" y="241071"/>
            <a:ext cx="8299468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ko-KR" altLang="en-US" sz="2000" b="1" dirty="0" smtClean="0">
                <a:gradFill flip="none" rotWithShape="1">
                  <a:gsLst>
                    <a:gs pos="0">
                      <a:srgbClr val="002060"/>
                    </a:gs>
                    <a:gs pos="100000">
                      <a:srgbClr val="034EA2"/>
                    </a:gs>
                    <a:gs pos="72000">
                      <a:srgbClr val="0070C0"/>
                    </a:gs>
                  </a:gsLst>
                  <a:lin ang="2700000" scaled="1"/>
                  <a:tileRect/>
                </a:gradFill>
                <a:latin typeface="+mn-ea"/>
              </a:rPr>
              <a:t>화면 예시 </a:t>
            </a:r>
            <a:r>
              <a:rPr lang="en-US" altLang="ko-KR" sz="2000" b="1" dirty="0" smtClean="0">
                <a:gradFill flip="none" rotWithShape="1">
                  <a:gsLst>
                    <a:gs pos="0">
                      <a:srgbClr val="002060"/>
                    </a:gs>
                    <a:gs pos="100000">
                      <a:srgbClr val="034EA2"/>
                    </a:gs>
                    <a:gs pos="72000">
                      <a:srgbClr val="0070C0"/>
                    </a:gs>
                  </a:gsLst>
                  <a:lin ang="2700000" scaled="1"/>
                  <a:tileRect/>
                </a:gradFill>
                <a:latin typeface="+mn-ea"/>
              </a:rPr>
              <a:t>6</a:t>
            </a:r>
            <a:endParaRPr lang="ko-KR" altLang="en-US" sz="2000" b="1" dirty="0">
              <a:gradFill flip="none" rotWithShape="1">
                <a:gsLst>
                  <a:gs pos="0">
                    <a:srgbClr val="002060"/>
                  </a:gs>
                  <a:gs pos="100000">
                    <a:srgbClr val="034EA2"/>
                  </a:gs>
                  <a:gs pos="72000">
                    <a:srgbClr val="0070C0"/>
                  </a:gs>
                </a:gsLst>
                <a:lin ang="2700000" scaled="1"/>
                <a:tileRect/>
              </a:gradFill>
              <a:latin typeface="+mn-ea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934" y="1059255"/>
            <a:ext cx="10866157" cy="5418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3553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B29FC32-AFE7-4AB6-B742-7E9F134F54D5}"/>
              </a:ext>
            </a:extLst>
          </p:cNvPr>
          <p:cNvSpPr txBox="1"/>
          <p:nvPr/>
        </p:nvSpPr>
        <p:spPr>
          <a:xfrm>
            <a:off x="671417" y="241071"/>
            <a:ext cx="8299468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ko-KR" altLang="en-US" sz="2000" b="1" dirty="0" smtClean="0">
                <a:gradFill flip="none" rotWithShape="1">
                  <a:gsLst>
                    <a:gs pos="0">
                      <a:srgbClr val="002060"/>
                    </a:gs>
                    <a:gs pos="100000">
                      <a:srgbClr val="034EA2"/>
                    </a:gs>
                    <a:gs pos="72000">
                      <a:srgbClr val="0070C0"/>
                    </a:gs>
                  </a:gsLst>
                  <a:lin ang="2700000" scaled="1"/>
                  <a:tileRect/>
                </a:gradFill>
                <a:latin typeface="+mn-ea"/>
              </a:rPr>
              <a:t>화면 예시 </a:t>
            </a:r>
            <a:r>
              <a:rPr lang="en-US" altLang="ko-KR" sz="2000" b="1" dirty="0" smtClean="0">
                <a:gradFill flip="none" rotWithShape="1">
                  <a:gsLst>
                    <a:gs pos="0">
                      <a:srgbClr val="002060"/>
                    </a:gs>
                    <a:gs pos="100000">
                      <a:srgbClr val="034EA2"/>
                    </a:gs>
                    <a:gs pos="72000">
                      <a:srgbClr val="0070C0"/>
                    </a:gs>
                  </a:gsLst>
                  <a:lin ang="2700000" scaled="1"/>
                  <a:tileRect/>
                </a:gradFill>
                <a:latin typeface="+mn-ea"/>
              </a:rPr>
              <a:t>7</a:t>
            </a:r>
            <a:endParaRPr lang="ko-KR" altLang="en-US" sz="2000" b="1" dirty="0">
              <a:gradFill flip="none" rotWithShape="1">
                <a:gsLst>
                  <a:gs pos="0">
                    <a:srgbClr val="002060"/>
                  </a:gs>
                  <a:gs pos="100000">
                    <a:srgbClr val="034EA2"/>
                  </a:gs>
                  <a:gs pos="72000">
                    <a:srgbClr val="0070C0"/>
                  </a:gs>
                </a:gsLst>
                <a:lin ang="2700000" scaled="1"/>
                <a:tileRect/>
              </a:gradFill>
              <a:latin typeface="+mn-ea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357" y="1095469"/>
            <a:ext cx="10108136" cy="4761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6716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B29FC32-AFE7-4AB6-B742-7E9F134F54D5}"/>
              </a:ext>
            </a:extLst>
          </p:cNvPr>
          <p:cNvSpPr txBox="1"/>
          <p:nvPr/>
        </p:nvSpPr>
        <p:spPr>
          <a:xfrm>
            <a:off x="671417" y="241071"/>
            <a:ext cx="8299468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ko-KR" altLang="en-US" sz="2000" b="1" dirty="0" smtClean="0">
                <a:gradFill flip="none" rotWithShape="1">
                  <a:gsLst>
                    <a:gs pos="0">
                      <a:srgbClr val="002060"/>
                    </a:gs>
                    <a:gs pos="100000">
                      <a:srgbClr val="034EA2"/>
                    </a:gs>
                    <a:gs pos="72000">
                      <a:srgbClr val="0070C0"/>
                    </a:gs>
                  </a:gsLst>
                  <a:lin ang="2700000" scaled="1"/>
                  <a:tileRect/>
                </a:gradFill>
                <a:latin typeface="+mn-ea"/>
              </a:rPr>
              <a:t>화면 예시 </a:t>
            </a:r>
            <a:r>
              <a:rPr lang="en-US" altLang="ko-KR" sz="2000" b="1" dirty="0" smtClean="0">
                <a:gradFill flip="none" rotWithShape="1">
                  <a:gsLst>
                    <a:gs pos="0">
                      <a:srgbClr val="002060"/>
                    </a:gs>
                    <a:gs pos="100000">
                      <a:srgbClr val="034EA2"/>
                    </a:gs>
                    <a:gs pos="72000">
                      <a:srgbClr val="0070C0"/>
                    </a:gs>
                  </a:gsLst>
                  <a:lin ang="2700000" scaled="1"/>
                  <a:tileRect/>
                </a:gradFill>
                <a:latin typeface="+mn-ea"/>
              </a:rPr>
              <a:t>8</a:t>
            </a:r>
            <a:endParaRPr lang="ko-KR" altLang="en-US" sz="2000" b="1" dirty="0">
              <a:gradFill flip="none" rotWithShape="1">
                <a:gsLst>
                  <a:gs pos="0">
                    <a:srgbClr val="002060"/>
                  </a:gs>
                  <a:gs pos="100000">
                    <a:srgbClr val="034EA2"/>
                  </a:gs>
                  <a:gs pos="72000">
                    <a:srgbClr val="0070C0"/>
                  </a:gs>
                </a:gsLst>
                <a:lin ang="2700000" scaled="1"/>
                <a:tileRect/>
              </a:gradFill>
              <a:latin typeface="+mn-ea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844" y="792177"/>
            <a:ext cx="10091596" cy="5676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7271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32</Words>
  <Application>Microsoft Office PowerPoint</Application>
  <PresentationFormat>와이드스크린</PresentationFormat>
  <Paragraphs>16</Paragraphs>
  <Slides>8</Slides>
  <Notes>8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8</vt:i4>
      </vt:variant>
    </vt:vector>
  </HeadingPairs>
  <TitlesOfParts>
    <vt:vector size="12" baseType="lpstr">
      <vt:lpstr>맑은 고딕</vt:lpstr>
      <vt:lpstr>Arial</vt:lpstr>
      <vt:lpstr>Century Gothic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kim jiae</dc:creator>
  <cp:lastModifiedBy>kim jiae</cp:lastModifiedBy>
  <cp:revision>6</cp:revision>
  <dcterms:created xsi:type="dcterms:W3CDTF">2021-09-07T04:30:09Z</dcterms:created>
  <dcterms:modified xsi:type="dcterms:W3CDTF">2021-09-07T06:30:59Z</dcterms:modified>
</cp:coreProperties>
</file>